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" roundtripDataSignature="AMtx7miLwFNxnasi6o9PUnYxyv0lsW9w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customXml" Target="../customXml/item3.xml"/><Relationship Id="rId5" Type="http://schemas.openxmlformats.org/officeDocument/2006/relationships/slide" Target="slides/slide1.xml"/><Relationship Id="rId10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758025" y="1950100"/>
            <a:ext cx="5917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SSH using Windows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938500" y="445025"/>
            <a:ext cx="573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85950" y="1401050"/>
            <a:ext cx="46290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Prerequisites.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SSH using windows.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889400" y="1039425"/>
            <a:ext cx="53259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 download putty software on our windows machine.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Putty is free open-source software available for Windows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Create an EC2 instance beforehand as we will be using it to SSH on our windows machine.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563450" y="423575"/>
            <a:ext cx="573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Prerequisites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2118BE5-7ED4-4B4A-B61F-56202ECFB1D9}"/>
</file>

<file path=customXml/itemProps2.xml><?xml version="1.0" encoding="utf-8"?>
<ds:datastoreItem xmlns:ds="http://schemas.openxmlformats.org/officeDocument/2006/customXml" ds:itemID="{7CB5ECAA-0B53-47C3-844B-40B3F6611418}"/>
</file>

<file path=customXml/itemProps3.xml><?xml version="1.0" encoding="utf-8"?>
<ds:datastoreItem xmlns:ds="http://schemas.openxmlformats.org/officeDocument/2006/customXml" ds:itemID="{E616DB3F-68BD-45E9-B2A4-3ED2B49395A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